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7FFC4-2F98-F79F-BD85-5CF89D325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562EF-19B3-00EF-055A-20CDB59C2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CF370-F87B-F847-4B36-AC4F3266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10579-BA6C-4AB3-8AFC-729F21E0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ACE59-476D-9D3C-6FA5-F7914CAA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5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486E0-056F-C632-1E65-CE7493E3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70EC5-881C-4AEB-1F5B-648968F5C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2576D-64AC-B213-D063-B05514E7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B12D1-EFB0-FB93-015D-AC76A02E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31D25-B962-6889-5895-33131310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3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57FB6-3A9B-803F-304B-AABB0FD4B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024D1-B30B-57DB-5DD8-20AD97484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12EE2-374D-9002-00AC-63C46FE9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5F7E5-F4F8-84BA-DF38-9C845667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14924-1377-6249-7D3A-613EEDDD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04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52ED-9336-7E4D-338A-78CE3DC72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E97B0-E4BD-22F4-AFBC-9B896319C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4C381-6E5C-A85C-E6F2-3A98A424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9D57B0-0C99-4B5B-4361-F945972C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8FFC2-DD31-D8ED-5201-71A7EDE4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5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8917-0A4A-9D88-6D7B-02FAC96A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6D428-9DF0-3DD8-0263-DD2E7D7E9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A9593-084E-FABA-F902-9CF2BCF5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9C759-F130-7F2A-B6CB-EC1B2020A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87333-8375-B245-AC71-E05D215B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43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9949-7583-FFB8-3E9C-917F3D70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13E81-DE19-788B-4408-0B105AB76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E2748-DB9B-E447-2B56-C999B2C18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B3088-2DFA-2873-628A-6B8EC518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94DB-9370-A47C-FF0F-9797FCE8F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A87D9-5120-5F10-531D-42E93C24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EA6F-F698-FB26-EE15-B3535071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8EE13-2A9F-914D-A644-A4357CA5B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91E95-24DF-8B61-A857-7BFF6E052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958F1-1890-A160-A160-BDDFD6308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6FC8F-D7D4-CFAA-6679-FA30622F5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90968-610C-2172-85DF-B61C4307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12C8E-6D56-A705-2D07-505C576F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7E1A1D-0491-EB58-7066-247F3DB3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54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C515-BECB-516D-7F8C-B122F213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707F46-6C9A-37E9-95A6-7D3BD77A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B9D1D-0ECA-909C-F31E-526E9DEA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EDBBE-E14A-11B4-A971-533B22E3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1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05090E-9CFB-4377-A6B0-85FE8BA5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7D693-9B6A-5016-B2AA-C7E5B146F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776B5-9B5A-61A8-F0B0-2B0FCC66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4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98F0-BBEF-9F6A-1533-03F54EBF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812F-E750-7870-07B5-B3C5A810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27B70-5E50-991A-37F1-68FD6AAA6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01B01-DC15-0E07-C6C1-E6F7FF13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24DE5-4B64-9511-E7CE-E79771AF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19B96-1FB6-F0DB-DA2C-D1F6BD25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06F6-F065-985C-92A5-2BB6B078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8C633-E919-149F-EEB0-383D0FE15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E5DA5-0C27-6229-48AB-495AB002D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7C2DF-A0E3-10A5-85AA-03C5A044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4A529-167A-1F26-AE6B-45014DBC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E9C4C-C793-EBF2-3CE5-B92EFD20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2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239A4C-D90A-DA67-B481-0B0111011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9AEEE-B7A2-F25A-D519-E2A10035E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C6131-FB92-8787-A313-60FC607D3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9732D7-B13F-4B3E-B9BF-AA09059ED4E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F381B-BEE7-8FE2-C357-AA8894409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94C5B-E8CC-79AF-861A-5B85D873B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9D597F-4135-444E-894F-4BFED08A32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6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FD81-51F7-5201-06A9-72455FAAF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4767" y="877078"/>
            <a:ext cx="5262466" cy="16557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We fit LARC’s here!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C0EC75-17E1-A3C0-84E3-4B8342F7E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853" y="3501924"/>
            <a:ext cx="2805404" cy="828839"/>
          </a:xfrm>
        </p:spPr>
        <p:txBody>
          <a:bodyPr/>
          <a:lstStyle/>
          <a:p>
            <a:r>
              <a:rPr lang="en-GB" dirty="0"/>
              <a:t>Sub Dermal Implant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FC6EDA-8D62-FC55-6453-C502A03BA153}"/>
              </a:ext>
            </a:extLst>
          </p:cNvPr>
          <p:cNvSpPr txBox="1"/>
          <p:nvPr/>
        </p:nvSpPr>
        <p:spPr>
          <a:xfrm>
            <a:off x="533398" y="1251375"/>
            <a:ext cx="1808586" cy="147732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 are</a:t>
            </a:r>
          </a:p>
          <a:p>
            <a:r>
              <a:rPr lang="en-GB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ong</a:t>
            </a:r>
          </a:p>
          <a:p>
            <a:r>
              <a:rPr lang="en-GB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cting </a:t>
            </a:r>
          </a:p>
          <a:p>
            <a:r>
              <a:rPr lang="en-GB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eversible </a:t>
            </a:r>
            <a:r>
              <a:rPr lang="en-GB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  <a:r>
              <a:rPr lang="en-GB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ontraceptives?</a:t>
            </a:r>
          </a:p>
        </p:txBody>
      </p:sp>
      <p:pic>
        <p:nvPicPr>
          <p:cNvPr id="1026" name="Picture 2" descr="Subdermal implant for birth control">
            <a:extLst>
              <a:ext uri="{FF2B5EF4-FFF2-40B4-BE49-F238E27FC236}">
                <a16:creationId xmlns:a16="http://schemas.microsoft.com/office/drawing/2014/main" id="{3D12FA81-97C1-17AF-2DB8-0D9530013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07" y="4476610"/>
            <a:ext cx="2647950" cy="164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F75C34-0226-2428-F257-66A39E7263A6}"/>
              </a:ext>
            </a:extLst>
          </p:cNvPr>
          <p:cNvSpPr txBox="1"/>
          <p:nvPr/>
        </p:nvSpPr>
        <p:spPr>
          <a:xfrm>
            <a:off x="9064688" y="4474524"/>
            <a:ext cx="1576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Copper Coil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107F3C-97A3-9836-60C0-AC495A53FF32}"/>
              </a:ext>
            </a:extLst>
          </p:cNvPr>
          <p:cNvSpPr txBox="1"/>
          <p:nvPr/>
        </p:nvSpPr>
        <p:spPr>
          <a:xfrm>
            <a:off x="6104212" y="3227592"/>
            <a:ext cx="3321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Intra-Uterine Devices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C06EA-A5D3-1D85-1E34-3610C6E09471}"/>
              </a:ext>
            </a:extLst>
          </p:cNvPr>
          <p:cNvSpPr txBox="1"/>
          <p:nvPr/>
        </p:nvSpPr>
        <p:spPr>
          <a:xfrm>
            <a:off x="4889241" y="4476609"/>
            <a:ext cx="1808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Hormonal Coil</a:t>
            </a:r>
          </a:p>
        </p:txBody>
      </p:sp>
      <p:pic>
        <p:nvPicPr>
          <p:cNvPr id="1028" name="Picture 4" descr="Intrauterine devices (IUD)">
            <a:extLst>
              <a:ext uri="{FF2B5EF4-FFF2-40B4-BE49-F238E27FC236}">
                <a16:creationId xmlns:a16="http://schemas.microsoft.com/office/drawing/2014/main" id="{10027E42-9FAC-EEA1-3B4A-8A182538B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23" y="3799685"/>
            <a:ext cx="2134476" cy="247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D7F495-065A-F5FA-3DFD-36B1479753FD}"/>
              </a:ext>
            </a:extLst>
          </p:cNvPr>
          <p:cNvSpPr txBox="1"/>
          <p:nvPr/>
        </p:nvSpPr>
        <p:spPr>
          <a:xfrm>
            <a:off x="8752114" y="6121566"/>
            <a:ext cx="3256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Speak to a nurse or visit www.ContraceptionChoices.org.uk</a:t>
            </a:r>
          </a:p>
        </p:txBody>
      </p:sp>
    </p:spTree>
    <p:extLst>
      <p:ext uri="{BB962C8B-B14F-4D97-AF65-F5344CB8AC3E}">
        <p14:creationId xmlns:p14="http://schemas.microsoft.com/office/powerpoint/2010/main" val="86775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8b33a5b-4da4-452c-b50e-4e20f722f75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9A80C2648A543B9B3E0CE37702EAC" ma:contentTypeVersion="9" ma:contentTypeDescription="Create a new document." ma:contentTypeScope="" ma:versionID="b717d90f2cf490ed42014634f615df5b">
  <xsd:schema xmlns:xsd="http://www.w3.org/2001/XMLSchema" xmlns:xs="http://www.w3.org/2001/XMLSchema" xmlns:p="http://schemas.microsoft.com/office/2006/metadata/properties" xmlns:ns3="28b33a5b-4da4-452c-b50e-4e20f722f75d" xmlns:ns4="884faa9f-47c4-4ffa-b91c-db0b8f182d4f" targetNamespace="http://schemas.microsoft.com/office/2006/metadata/properties" ma:root="true" ma:fieldsID="e20d31c3ace8472e7f00045c65a2abd8" ns3:_="" ns4:_="">
    <xsd:import namespace="28b33a5b-4da4-452c-b50e-4e20f722f75d"/>
    <xsd:import namespace="884faa9f-47c4-4ffa-b91c-db0b8f182d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33a5b-4da4-452c-b50e-4e20f722f7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faa9f-47c4-4ffa-b91c-db0b8f182d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D70BC9-EE36-445C-8FAA-F6264E25B5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AC5AF9-DBA0-4649-959E-5ABF72751C14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884faa9f-47c4-4ffa-b91c-db0b8f182d4f"/>
    <ds:schemaRef ds:uri="28b33a5b-4da4-452c-b50e-4e20f722f75d"/>
  </ds:schemaRefs>
</ds:datastoreItem>
</file>

<file path=customXml/itemProps3.xml><?xml version="1.0" encoding="utf-8"?>
<ds:datastoreItem xmlns:ds="http://schemas.openxmlformats.org/officeDocument/2006/customXml" ds:itemID="{81B6073F-4A66-4DFA-8BF3-95EBE12CBB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b33a5b-4da4-452c-b50e-4e20f722f75d"/>
    <ds:schemaRef ds:uri="884faa9f-47c4-4ffa-b91c-db0b8f182d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We fit LARC’s here!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fit LARC’s here!</dc:title>
  <dc:creator>WILLIAMS, Abigail (POTTERELLS MEDICAL CENTRE)</dc:creator>
  <cp:lastModifiedBy>FENWICK, Caroline (LODGE,HIGHFIELD   REDBOURN)</cp:lastModifiedBy>
  <cp:revision>3</cp:revision>
  <dcterms:created xsi:type="dcterms:W3CDTF">2024-01-11T20:38:47Z</dcterms:created>
  <dcterms:modified xsi:type="dcterms:W3CDTF">2024-01-23T13:12:16Z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0x0101009FA9A80C2648A543B9B3E0CE37702EAC</vt:lpwstr>
  </property>
</Properties>
</file>