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6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6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3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49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9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3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4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31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6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1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0A9C-A69B-43F4-9302-D7CCB2FE0397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6B76-872A-4761-8B89-30DF8BF2F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lison.Goodchild@watfordfc.com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atfordfccsetrust.zoom.us/j/99507354022?pwd=V3E1bWZGSHhySndBU2paU0NUMWt3Zz09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atfordfccsetrust.zoom.us/j/94554528060?pwd=ZGswMTdTcVB0WG5FL2g5U1Yrb0lHdz09" TargetMode="External"/><Relationship Id="rId5" Type="http://schemas.openxmlformats.org/officeDocument/2006/relationships/hyperlink" Target="https://watfordfccsetrust.zoom.us/j/92081198433?pwd=V0tSUWJ6ZmUrek03RWdrZDBqVmJEdz09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38A8A5-1CC1-471F-A621-7CF3AFCF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605471"/>
            <a:ext cx="6858000" cy="1790700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C3BDC4-3827-4DC9-A22C-F03F2AFA4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568" y="1053106"/>
            <a:ext cx="6858000" cy="547509"/>
          </a:xfrm>
        </p:spPr>
        <p:txBody>
          <a:bodyPr>
            <a:noAutofit/>
          </a:bodyPr>
          <a:lstStyle/>
          <a:p>
            <a:r>
              <a:rPr lang="en-GB" b="1" dirty="0"/>
              <a:t>Keep Active At Home</a:t>
            </a:r>
          </a:p>
          <a:p>
            <a:r>
              <a:rPr lang="en-GB" sz="1800" b="1" dirty="0"/>
              <a:t>Active Watford and Three Rivers are pleased to offer the following Sessions:</a:t>
            </a:r>
          </a:p>
          <a:p>
            <a:r>
              <a:rPr lang="en-GB" sz="1800" b="1" dirty="0"/>
              <a:t>To keep you Active At Home from Wednesday 4</a:t>
            </a:r>
            <a:r>
              <a:rPr lang="en-GB" sz="1800" b="1" baseline="30000" dirty="0"/>
              <a:t>th</a:t>
            </a:r>
            <a:r>
              <a:rPr lang="en-GB" sz="1800" b="1" dirty="0"/>
              <a:t> November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81DF20-4F66-4A23-BC62-37A75CE61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62" y="220802"/>
            <a:ext cx="1707925" cy="4611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9584815-3566-49C4-96BD-C57D0E025D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0749" y="61908"/>
            <a:ext cx="2226789" cy="1120251"/>
          </a:xfrm>
          <a:prstGeom prst="rect">
            <a:avLst/>
          </a:prstGeom>
          <a:noFill/>
        </p:spPr>
      </p:pic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xmlns="" id="{2127E6A7-F76A-4457-B95A-3D97C19A8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970" y="6550270"/>
            <a:ext cx="5033085" cy="2894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AA4BB0B-9A0B-4C09-AAF0-6FE1342B1A68}"/>
              </a:ext>
            </a:extLst>
          </p:cNvPr>
          <p:cNvSpPr txBox="1"/>
          <p:nvPr/>
        </p:nvSpPr>
        <p:spPr>
          <a:xfrm>
            <a:off x="394028" y="2435252"/>
            <a:ext cx="7663070" cy="3997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 to Physical Activity  - Sessions available on Zoom </a:t>
            </a:r>
          </a:p>
          <a:p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Tuesday Evening  7 – 7.30 </a:t>
            </a:r>
          </a:p>
          <a:p>
            <a:endParaRPr lang="en-GB" sz="825" dirty="0">
              <a:solidFill>
                <a:srgbClr val="232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 ID920 8119 8433</a:t>
            </a:r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Passcode  </a:t>
            </a:r>
            <a:r>
              <a:rPr lang="en-GB" sz="825" b="1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598045</a:t>
            </a:r>
            <a:endParaRPr lang="en-GB" sz="8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825" u="sng" dirty="0">
                <a:solidFill>
                  <a:srgbClr val="0E71E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https://watfordfccsetrust.zoom.us/j/92081198433?pwd=V0tSUWJ6ZmUrek03RWdrZDBqVmJEdz09</a:t>
            </a:r>
            <a:endParaRPr lang="en-GB" sz="8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Wednesday 2.00- 2.30pm</a:t>
            </a:r>
          </a:p>
          <a:p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 ID945 5452 8060</a:t>
            </a:r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Passcode  </a:t>
            </a:r>
            <a:r>
              <a:rPr lang="en-GB" sz="825" b="1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685147</a:t>
            </a:r>
            <a:endParaRPr lang="en-GB" sz="8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825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https://watfordfccsetrust.zoom.us/j/94554528060?pwd=ZGswMTdTcVB0WG5FL2g5U1Yrb0lHdz09</a:t>
            </a:r>
            <a:endParaRPr lang="en-GB" sz="8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Friday 1.30 – 2.00</a:t>
            </a:r>
          </a:p>
          <a:p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 ID</a:t>
            </a:r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995 0735 4022</a:t>
            </a:r>
            <a:r>
              <a:rPr lang="en-GB" sz="8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825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Passcode </a:t>
            </a:r>
            <a:r>
              <a:rPr lang="en-GB" sz="825" b="1" dirty="0">
                <a:solidFill>
                  <a:srgbClr val="232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639685</a:t>
            </a:r>
          </a:p>
          <a:p>
            <a:r>
              <a:rPr lang="en-GB" sz="825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https://watfordfccsetrust.zoom.us/j/99507354022?pwd=V3E1bWZGSHhySndBU2paU0NUMWt3Zz09</a:t>
            </a:r>
            <a:endParaRPr lang="en-GB" sz="825" u="sng" dirty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825" u="sng" dirty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825" u="sng" dirty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Sessions are all lead by a qualified Fitness Instructor</a:t>
            </a:r>
          </a:p>
          <a:p>
            <a:r>
              <a:rPr lang="en-GB" sz="1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Sessions are a mix of cardio and weights (if you don’t have weights – the drinks bottles or cans </a:t>
            </a:r>
            <a:r>
              <a:rPr lang="en-GB" sz="110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fine)</a:t>
            </a:r>
            <a:endParaRPr lang="en-GB" sz="1100" dirty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more  information please contact </a:t>
            </a: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Alison.Goodchild@watfordfc.com</a:t>
            </a: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07710 096398</a:t>
            </a:r>
          </a:p>
          <a:p>
            <a:endParaRPr lang="en-GB" sz="825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79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38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Goodchild</dc:creator>
  <cp:lastModifiedBy>Liz Richards</cp:lastModifiedBy>
  <cp:revision>3</cp:revision>
  <dcterms:created xsi:type="dcterms:W3CDTF">2020-11-01T13:34:39Z</dcterms:created>
  <dcterms:modified xsi:type="dcterms:W3CDTF">2020-11-04T09:21:59Z</dcterms:modified>
</cp:coreProperties>
</file>